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2" r:id="rId3"/>
    <p:sldId id="272" r:id="rId4"/>
    <p:sldId id="257" r:id="rId5"/>
    <p:sldId id="273" r:id="rId6"/>
    <p:sldId id="258" r:id="rId7"/>
    <p:sldId id="259" r:id="rId8"/>
    <p:sldId id="260" r:id="rId9"/>
    <p:sldId id="276" r:id="rId10"/>
    <p:sldId id="283" r:id="rId11"/>
    <p:sldId id="277" r:id="rId12"/>
    <p:sldId id="278" r:id="rId13"/>
    <p:sldId id="279" r:id="rId14"/>
    <p:sldId id="281" r:id="rId15"/>
    <p:sldId id="274" r:id="rId16"/>
    <p:sldId id="280" r:id="rId17"/>
    <p:sldId id="275" r:id="rId18"/>
    <p:sldId id="284" r:id="rId19"/>
    <p:sldId id="261" r:id="rId20"/>
    <p:sldId id="263" r:id="rId21"/>
    <p:sldId id="264" r:id="rId22"/>
    <p:sldId id="266" r:id="rId23"/>
    <p:sldId id="265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01056" cy="62865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Историко-краеведческий музей</a:t>
            </a:r>
          </a:p>
          <a:p>
            <a:pPr algn="ctr"/>
            <a:r>
              <a:rPr lang="ru-RU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«Азбука </a:t>
            </a:r>
            <a:r>
              <a:rPr lang="ru-RU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пионерской </a:t>
            </a:r>
            <a:r>
              <a:rPr lang="ru-RU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жизни»</a:t>
            </a:r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7572428" cy="8572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ОКТЯБРЯТА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будущие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356.JPG"/>
          <p:cNvPicPr>
            <a:picLocks noChangeAspect="1"/>
          </p:cNvPicPr>
          <p:nvPr/>
        </p:nvPicPr>
        <p:blipFill>
          <a:blip r:embed="rId2" cstate="print"/>
          <a:srcRect t="5999" b="6000"/>
          <a:stretch>
            <a:fillRect/>
          </a:stretch>
        </p:blipFill>
        <p:spPr>
          <a:xfrm rot="5400000">
            <a:off x="6789056" y="1640572"/>
            <a:ext cx="2506795" cy="165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214422"/>
            <a:ext cx="4929222" cy="3643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Октябрята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– прилежные ребята, любят школу, уважают старших.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Только тех, кто любит труд,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ОКТЯБРЯТАМИ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зовут.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Октябрята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– правдивые и смелые, ловкие и умелые.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Октябрята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– дружные ребята, читают и рисуют, играют и поют, весело живут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7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0631" y="3929064"/>
            <a:ext cx="2928951" cy="2500330"/>
          </a:xfrm>
          <a:prstGeom prst="rect">
            <a:avLst/>
          </a:prstGeom>
        </p:spPr>
      </p:pic>
      <p:pic>
        <p:nvPicPr>
          <p:cNvPr id="7" name="Рисунок 6" descr="IMG_7358.JPG"/>
          <p:cNvPicPr>
            <a:picLocks noChangeAspect="1"/>
          </p:cNvPicPr>
          <p:nvPr/>
        </p:nvPicPr>
        <p:blipFill>
          <a:blip r:embed="rId4" cstate="print"/>
          <a:srcRect l="23214" t="7141" r="23213" b="16667"/>
          <a:stretch>
            <a:fillRect/>
          </a:stretch>
        </p:blipFill>
        <p:spPr>
          <a:xfrm rot="5400000">
            <a:off x="1633518" y="4652970"/>
            <a:ext cx="1857390" cy="1981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16.PNG"/>
          <p:cNvPicPr>
            <a:picLocks noChangeAspect="1"/>
          </p:cNvPicPr>
          <p:nvPr/>
        </p:nvPicPr>
        <p:blipFill>
          <a:blip r:embed="rId2"/>
          <a:srcRect t="6250" b="15625"/>
          <a:stretch>
            <a:fillRect/>
          </a:stretch>
        </p:blipFill>
        <p:spPr>
          <a:xfrm>
            <a:off x="285720" y="1214422"/>
            <a:ext cx="3495815" cy="4857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7143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Пионерская ФОРМА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678" y="1285860"/>
            <a:ext cx="285752" cy="2857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_7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07587" y="1821645"/>
            <a:ext cx="542928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17.PNG"/>
          <p:cNvPicPr>
            <a:picLocks noChangeAspect="1"/>
          </p:cNvPicPr>
          <p:nvPr/>
        </p:nvPicPr>
        <p:blipFill>
          <a:blip r:embed="rId2"/>
          <a:srcRect t="6250" b="8333"/>
          <a:stretch>
            <a:fillRect/>
          </a:stretch>
        </p:blipFill>
        <p:spPr>
          <a:xfrm>
            <a:off x="214282" y="285728"/>
            <a:ext cx="3949738" cy="6215106"/>
          </a:xfrm>
          <a:prstGeom prst="rect">
            <a:avLst/>
          </a:prstGeom>
        </p:spPr>
      </p:pic>
      <p:pic>
        <p:nvPicPr>
          <p:cNvPr id="4" name="Рисунок 3" descr="IMG_7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07562" y="1125127"/>
            <a:ext cx="6143668" cy="4607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00094" y="928666"/>
            <a:ext cx="5715008" cy="4286256"/>
          </a:xfrm>
          <a:prstGeom prst="rect">
            <a:avLst/>
          </a:prstGeom>
        </p:spPr>
      </p:pic>
      <p:pic>
        <p:nvPicPr>
          <p:cNvPr id="3" name="Рисунок 2" descr="IMG_7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2406" y="1702579"/>
            <a:ext cx="5619757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18.PNG"/>
          <p:cNvPicPr>
            <a:picLocks noChangeAspect="1"/>
          </p:cNvPicPr>
          <p:nvPr/>
        </p:nvPicPr>
        <p:blipFill>
          <a:blip r:embed="rId2"/>
          <a:srcRect t="6250" b="22916"/>
          <a:stretch>
            <a:fillRect/>
          </a:stretch>
        </p:blipFill>
        <p:spPr>
          <a:xfrm>
            <a:off x="285720" y="357166"/>
            <a:ext cx="4212887" cy="5857916"/>
          </a:xfrm>
          <a:prstGeom prst="rect">
            <a:avLst/>
          </a:prstGeom>
        </p:spPr>
      </p:pic>
      <p:pic>
        <p:nvPicPr>
          <p:cNvPr id="3" name="Рисунок 2" descr="IMG_7319.PNG"/>
          <p:cNvPicPr>
            <a:picLocks noChangeAspect="1"/>
          </p:cNvPicPr>
          <p:nvPr/>
        </p:nvPicPr>
        <p:blipFill>
          <a:blip r:embed="rId3"/>
          <a:srcRect t="6250" b="65625"/>
          <a:stretch>
            <a:fillRect/>
          </a:stretch>
        </p:blipFill>
        <p:spPr>
          <a:xfrm>
            <a:off x="5072066" y="4714884"/>
            <a:ext cx="3855697" cy="1928826"/>
          </a:xfrm>
          <a:prstGeom prst="rect">
            <a:avLst/>
          </a:prstGeom>
        </p:spPr>
      </p:pic>
      <p:pic>
        <p:nvPicPr>
          <p:cNvPr id="4" name="Рисунок 3" descr="IMG_7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14876" y="928670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3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2571768" cy="2857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4286256"/>
            <a:ext cx="2643206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Пионерский ЗНАЧОК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7313.JPG"/>
          <p:cNvPicPr>
            <a:picLocks noChangeAspect="1"/>
          </p:cNvPicPr>
          <p:nvPr/>
        </p:nvPicPr>
        <p:blipFill>
          <a:blip r:embed="rId3"/>
          <a:srcRect l="20312" t="10416" r="21875"/>
          <a:stretch>
            <a:fillRect/>
          </a:stretch>
        </p:blipFill>
        <p:spPr>
          <a:xfrm>
            <a:off x="6072198" y="3429000"/>
            <a:ext cx="2776114" cy="3226282"/>
          </a:xfrm>
          <a:prstGeom prst="rect">
            <a:avLst/>
          </a:prstGeom>
        </p:spPr>
      </p:pic>
      <p:pic>
        <p:nvPicPr>
          <p:cNvPr id="7" name="Рисунок 6" descr="IMG_7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785926"/>
            <a:ext cx="4286280" cy="15716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28926" y="357166"/>
            <a:ext cx="564360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Пионерский ГАЛСТУК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ФОРМА   юного  пионера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IMG_7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715404" cy="49024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12.JPG"/>
          <p:cNvPicPr>
            <a:picLocks noChangeAspect="1"/>
          </p:cNvPicPr>
          <p:nvPr/>
        </p:nvPicPr>
        <p:blipFill>
          <a:blip r:embed="rId2"/>
          <a:srcRect l="19062" t="13134"/>
          <a:stretch>
            <a:fillRect/>
          </a:stretch>
        </p:blipFill>
        <p:spPr>
          <a:xfrm>
            <a:off x="214282" y="214290"/>
            <a:ext cx="3571900" cy="3022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14290"/>
            <a:ext cx="4071934" cy="250033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Пионерский ГОРН и БАРАБАН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347.JPG"/>
          <p:cNvPicPr>
            <a:picLocks noChangeAspect="1"/>
          </p:cNvPicPr>
          <p:nvPr/>
        </p:nvPicPr>
        <p:blipFill>
          <a:blip r:embed="rId3" cstate="print"/>
          <a:srcRect l="37500" r="3905"/>
          <a:stretch>
            <a:fillRect/>
          </a:stretch>
        </p:blipFill>
        <p:spPr>
          <a:xfrm rot="5400000">
            <a:off x="558064" y="3370970"/>
            <a:ext cx="2455708" cy="3143273"/>
          </a:xfrm>
          <a:prstGeom prst="rect">
            <a:avLst/>
          </a:prstGeom>
        </p:spPr>
      </p:pic>
      <p:pic>
        <p:nvPicPr>
          <p:cNvPr id="6" name="Рисунок 5" descr="IMG_7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62633" y="3524251"/>
            <a:ext cx="3619526" cy="2714644"/>
          </a:xfrm>
          <a:prstGeom prst="rect">
            <a:avLst/>
          </a:prstGeom>
        </p:spPr>
      </p:pic>
      <p:pic>
        <p:nvPicPr>
          <p:cNvPr id="7" name="Рисунок 6" descr="IMG_7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41470" y="3473646"/>
            <a:ext cx="3214686" cy="2411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72494" cy="121444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Пионерский ГОРН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7350.JPG"/>
          <p:cNvPicPr>
            <a:picLocks noChangeAspect="1"/>
          </p:cNvPicPr>
          <p:nvPr/>
        </p:nvPicPr>
        <p:blipFill>
          <a:blip r:embed="rId2" cstate="print"/>
          <a:srcRect r="2499"/>
          <a:stretch>
            <a:fillRect/>
          </a:stretch>
        </p:blipFill>
        <p:spPr>
          <a:xfrm>
            <a:off x="285720" y="1571612"/>
            <a:ext cx="4829236" cy="3714776"/>
          </a:xfrm>
          <a:prstGeom prst="rect">
            <a:avLst/>
          </a:prstGeom>
        </p:spPr>
      </p:pic>
      <p:pic>
        <p:nvPicPr>
          <p:cNvPr id="4" name="Рисунок 3" descr="IMG_7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IMG_7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7874023" cy="44291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7143800" cy="9286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ЖИВЕМ, НЕ ЗАБЫВАЯ!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21.PNG"/>
          <p:cNvPicPr>
            <a:picLocks noChangeAspect="1"/>
          </p:cNvPicPr>
          <p:nvPr/>
        </p:nvPicPr>
        <p:blipFill>
          <a:blip r:embed="rId2"/>
          <a:srcRect t="7291" b="3125"/>
          <a:stretch>
            <a:fillRect/>
          </a:stretch>
        </p:blipFill>
        <p:spPr>
          <a:xfrm>
            <a:off x="214283" y="214290"/>
            <a:ext cx="3714776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1934" y="285728"/>
            <a:ext cx="47863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всем ребятам пример!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322.PNG"/>
          <p:cNvPicPr>
            <a:picLocks noChangeAspect="1"/>
          </p:cNvPicPr>
          <p:nvPr/>
        </p:nvPicPr>
        <p:blipFill>
          <a:blip r:embed="rId3"/>
          <a:srcRect t="6250" r="-26" b="29166"/>
          <a:stretch>
            <a:fillRect/>
          </a:stretch>
        </p:blipFill>
        <p:spPr>
          <a:xfrm>
            <a:off x="4786314" y="1571612"/>
            <a:ext cx="3856675" cy="4429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86710" y="5429264"/>
            <a:ext cx="785818" cy="571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Пионеры   герои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IMG_7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501090" cy="47818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Первые  учебные  предметы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IMG_7278.JPG"/>
          <p:cNvPicPr>
            <a:picLocks noChangeAspect="1"/>
          </p:cNvPicPr>
          <p:nvPr/>
        </p:nvPicPr>
        <p:blipFill>
          <a:blip r:embed="rId2"/>
          <a:srcRect l="9091" r="10743"/>
          <a:stretch>
            <a:fillRect/>
          </a:stretch>
        </p:blipFill>
        <p:spPr>
          <a:xfrm>
            <a:off x="1000099" y="1357298"/>
            <a:ext cx="7438541" cy="52194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Наши  герои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8501090" cy="47818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Города- герои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IMG_7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501090" cy="47818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Моя малая Родина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IMG_7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8501090" cy="47818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Первые книги, прописи, канцелярские принадлежности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IMG_7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8572528" cy="48220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Немного истории…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7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8572528" cy="4822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25124"/>
            <a:ext cx="7643834" cy="57328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429684" cy="78581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Пионерская комната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63.JPG"/>
          <p:cNvPicPr>
            <a:picLocks noChangeAspect="1"/>
          </p:cNvPicPr>
          <p:nvPr/>
        </p:nvPicPr>
        <p:blipFill>
          <a:blip r:embed="rId2"/>
          <a:srcRect l="18367" t="-1906" r="14285" b="22965"/>
          <a:stretch>
            <a:fillRect/>
          </a:stretch>
        </p:blipFill>
        <p:spPr>
          <a:xfrm>
            <a:off x="214282" y="0"/>
            <a:ext cx="4457760" cy="37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066" y="214290"/>
            <a:ext cx="3929090" cy="121444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пионеров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7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71942"/>
            <a:ext cx="3428992" cy="2571744"/>
          </a:xfrm>
          <a:prstGeom prst="rect">
            <a:avLst/>
          </a:prstGeom>
        </p:spPr>
      </p:pic>
      <p:pic>
        <p:nvPicPr>
          <p:cNvPr id="6" name="Рисунок 5" descr="IMG_7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04" y="4607703"/>
            <a:ext cx="3000396" cy="2250297"/>
          </a:xfrm>
          <a:prstGeom prst="rect">
            <a:avLst/>
          </a:prstGeom>
        </p:spPr>
      </p:pic>
      <p:pic>
        <p:nvPicPr>
          <p:cNvPr id="7" name="Рисунок 6" descr="IMG_7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29" y="1571612"/>
            <a:ext cx="3143272" cy="2357454"/>
          </a:xfrm>
          <a:prstGeom prst="rect">
            <a:avLst/>
          </a:prstGeom>
        </p:spPr>
      </p:pic>
      <p:pic>
        <p:nvPicPr>
          <p:cNvPr id="8" name="Рисунок 7" descr="IMG_7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7" y="3071810"/>
            <a:ext cx="3238491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19630" y="2809866"/>
            <a:ext cx="4190996" cy="3143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14287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Торжественное ОБЕЩАНИЕ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нового ПИОНЕРА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593" y="2476462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3714776" cy="6604047"/>
          </a:xfrm>
          <a:prstGeom prst="rect">
            <a:avLst/>
          </a:prstGeom>
        </p:spPr>
      </p:pic>
      <p:pic>
        <p:nvPicPr>
          <p:cNvPr id="5" name="Рисунок 4" descr="IMG_7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23" y="428604"/>
            <a:ext cx="3616535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857652" cy="5992854"/>
          </a:xfrm>
          <a:prstGeom prst="rect">
            <a:avLst/>
          </a:prstGeom>
        </p:spPr>
      </p:pic>
      <p:pic>
        <p:nvPicPr>
          <p:cNvPr id="6" name="Рисунок 5" descr="IMG_7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3929090" cy="6096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128588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ПИОНЕРСКИЕ   СИМВОЛЫ  И АТРИБУТИКА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7315.PNG"/>
          <p:cNvPicPr>
            <a:picLocks noChangeAspect="1"/>
          </p:cNvPicPr>
          <p:nvPr/>
        </p:nvPicPr>
        <p:blipFill>
          <a:blip r:embed="rId2"/>
          <a:srcRect t="6250" b="27083"/>
          <a:stretch>
            <a:fillRect/>
          </a:stretch>
        </p:blipFill>
        <p:spPr>
          <a:xfrm>
            <a:off x="214282" y="1785926"/>
            <a:ext cx="3855697" cy="457203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00430" y="1857364"/>
            <a:ext cx="285752" cy="2857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7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285992"/>
            <a:ext cx="4572001" cy="30494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120</Words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ФОРМА   юного  пионера</vt:lpstr>
      <vt:lpstr>Слайд 17</vt:lpstr>
      <vt:lpstr>Слайд 18</vt:lpstr>
      <vt:lpstr> </vt:lpstr>
      <vt:lpstr>Пионеры   герои</vt:lpstr>
      <vt:lpstr>Первые  учебные  предметы</vt:lpstr>
      <vt:lpstr>Наши  герои</vt:lpstr>
      <vt:lpstr>Города- герои</vt:lpstr>
      <vt:lpstr>Моя малая Родина</vt:lpstr>
      <vt:lpstr>Первые книги, прописи, канцелярские принадлежности</vt:lpstr>
      <vt:lpstr>Немного истории…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21</cp:revision>
  <dcterms:created xsi:type="dcterms:W3CDTF">2018-02-12T20:00:22Z</dcterms:created>
  <dcterms:modified xsi:type="dcterms:W3CDTF">2018-02-16T15:00:51Z</dcterms:modified>
</cp:coreProperties>
</file>